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C2121385-F015-48F2-AA32-0436CDFEEB6A}"/>
    <pc:docChg chg="custSel delSld modSld">
      <pc:chgData name="Ellsworth, Tricia" userId="01d6a956-2361-406b-8257-931c99b3a1b5" providerId="ADAL" clId="{C2121385-F015-48F2-AA32-0436CDFEEB6A}" dt="2020-12-18T16:08:46.600" v="111" actId="20577"/>
      <pc:docMkLst>
        <pc:docMk/>
      </pc:docMkLst>
      <pc:sldChg chg="modSp">
        <pc:chgData name="Ellsworth, Tricia" userId="01d6a956-2361-406b-8257-931c99b3a1b5" providerId="ADAL" clId="{C2121385-F015-48F2-AA32-0436CDFEEB6A}" dt="2020-12-18T16:05:58.998" v="1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C2121385-F015-48F2-AA32-0436CDFEEB6A}" dt="2020-12-18T16:05:58.998" v="1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06.495" v="93" actId="14100"/>
        <pc:sldMkLst>
          <pc:docMk/>
          <pc:sldMk cId="2690269328" sldId="257"/>
        </pc:sldMkLst>
        <pc:spChg chg="mod">
          <ac:chgData name="Ellsworth, Tricia" userId="01d6a956-2361-406b-8257-931c99b3a1b5" providerId="ADAL" clId="{C2121385-F015-48F2-AA32-0436CDFEEB6A}" dt="2020-12-18T16:06:04.251" v="3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C2121385-F015-48F2-AA32-0436CDFEEB6A}" dt="2020-12-18T16:07:59.226" v="87" actId="27636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C2121385-F015-48F2-AA32-0436CDFEEB6A}" dt="2020-12-18T16:08:06.495" v="93" actId="14100"/>
          <ac:spMkLst>
            <pc:docMk/>
            <pc:sldMk cId="2690269328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12.249" v="95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C2121385-F015-48F2-AA32-0436CDFEEB6A}" dt="2020-12-18T16:08:12.249" v="95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6:25.129" v="17" actId="20577"/>
        <pc:sldMkLst>
          <pc:docMk/>
          <pc:sldMk cId="3002468674" sldId="259"/>
        </pc:sldMkLst>
        <pc:spChg chg="mod">
          <ac:chgData name="Ellsworth, Tricia" userId="01d6a956-2361-406b-8257-931c99b3a1b5" providerId="ADAL" clId="{C2121385-F015-48F2-AA32-0436CDFEEB6A}" dt="2020-12-18T16:06:25.129" v="17" actId="20577"/>
          <ac:spMkLst>
            <pc:docMk/>
            <pc:sldMk cId="3002468674" sldId="259"/>
            <ac:spMk id="2" creationId="{00000000-0000-0000-0000-000000000000}"/>
          </ac:spMkLst>
        </pc:spChg>
      </pc:sldChg>
      <pc:sldChg chg="del">
        <pc:chgData name="Ellsworth, Tricia" userId="01d6a956-2361-406b-8257-931c99b3a1b5" providerId="ADAL" clId="{C2121385-F015-48F2-AA32-0436CDFEEB6A}" dt="2020-12-18T16:07:46.075" v="78" actId="2696"/>
        <pc:sldMkLst>
          <pc:docMk/>
          <pc:sldMk cId="1165173490" sldId="261"/>
        </pc:sldMkLst>
      </pc:sldChg>
      <pc:sldChg chg="modSp">
        <pc:chgData name="Ellsworth, Tricia" userId="01d6a956-2361-406b-8257-931c99b3a1b5" providerId="ADAL" clId="{C2121385-F015-48F2-AA32-0436CDFEEB6A}" dt="2020-12-18T16:08:17.702" v="97" actId="20577"/>
        <pc:sldMkLst>
          <pc:docMk/>
          <pc:sldMk cId="3168831937" sldId="263"/>
        </pc:sldMkLst>
        <pc:spChg chg="mod">
          <ac:chgData name="Ellsworth, Tricia" userId="01d6a956-2361-406b-8257-931c99b3a1b5" providerId="ADAL" clId="{C2121385-F015-48F2-AA32-0436CDFEEB6A}" dt="2020-12-18T16:08:17.702" v="97" actId="20577"/>
          <ac:spMkLst>
            <pc:docMk/>
            <pc:sldMk cId="3168831937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22.732" v="99" actId="20577"/>
        <pc:sldMkLst>
          <pc:docMk/>
          <pc:sldMk cId="1665783686" sldId="264"/>
        </pc:sldMkLst>
        <pc:spChg chg="mod">
          <ac:chgData name="Ellsworth, Tricia" userId="01d6a956-2361-406b-8257-931c99b3a1b5" providerId="ADAL" clId="{C2121385-F015-48F2-AA32-0436CDFEEB6A}" dt="2020-12-18T16:08:22.732" v="99" actId="20577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29.390" v="103" actId="20577"/>
        <pc:sldMkLst>
          <pc:docMk/>
          <pc:sldMk cId="417821962" sldId="265"/>
        </pc:sldMkLst>
        <pc:spChg chg="mod">
          <ac:chgData name="Ellsworth, Tricia" userId="01d6a956-2361-406b-8257-931c99b3a1b5" providerId="ADAL" clId="{C2121385-F015-48F2-AA32-0436CDFEEB6A}" dt="2020-12-18T16:08:29.390" v="103" actId="20577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37.542" v="107" actId="20577"/>
        <pc:sldMkLst>
          <pc:docMk/>
          <pc:sldMk cId="2909583635" sldId="266"/>
        </pc:sldMkLst>
        <pc:spChg chg="mod">
          <ac:chgData name="Ellsworth, Tricia" userId="01d6a956-2361-406b-8257-931c99b3a1b5" providerId="ADAL" clId="{C2121385-F015-48F2-AA32-0436CDFEEB6A}" dt="2020-12-18T16:08:37.542" v="107" actId="20577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41.662" v="109" actId="20577"/>
        <pc:sldMkLst>
          <pc:docMk/>
          <pc:sldMk cId="2430749494" sldId="267"/>
        </pc:sldMkLst>
        <pc:spChg chg="mod">
          <ac:chgData name="Ellsworth, Tricia" userId="01d6a956-2361-406b-8257-931c99b3a1b5" providerId="ADAL" clId="{C2121385-F015-48F2-AA32-0436CDFEEB6A}" dt="2020-12-18T16:08:41.662" v="109" actId="20577"/>
          <ac:spMkLst>
            <pc:docMk/>
            <pc:sldMk cId="2430749494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C2121385-F015-48F2-AA32-0436CDFEEB6A}" dt="2020-12-18T16:08:46.600" v="111" actId="20577"/>
        <pc:sldMkLst>
          <pc:docMk/>
          <pc:sldMk cId="1613444778" sldId="268"/>
        </pc:sldMkLst>
        <pc:spChg chg="mod">
          <ac:chgData name="Ellsworth, Tricia" userId="01d6a956-2361-406b-8257-931c99b3a1b5" providerId="ADAL" clId="{C2121385-F015-48F2-AA32-0436CDFEEB6A}" dt="2020-12-18T16:08:46.600" v="111" actId="20577"/>
          <ac:spMkLst>
            <pc:docMk/>
            <pc:sldMk cId="1613444778" sldId="268"/>
            <ac:spMk id="2" creationId="{00000000-0000-0000-0000-000000000000}"/>
          </ac:spMkLst>
        </pc:spChg>
      </pc:sldChg>
      <pc:sldChg chg="del">
        <pc:chgData name="Ellsworth, Tricia" userId="01d6a956-2361-406b-8257-931c99b3a1b5" providerId="ADAL" clId="{C2121385-F015-48F2-AA32-0436CDFEEB6A}" dt="2020-12-18T16:07:32.768" v="76" actId="2696"/>
        <pc:sldMkLst>
          <pc:docMk/>
          <pc:sldMk cId="4087136043" sldId="269"/>
        </pc:sldMkLst>
      </pc:sldChg>
      <pc:sldChg chg="del">
        <pc:chgData name="Ellsworth, Tricia" userId="01d6a956-2361-406b-8257-931c99b3a1b5" providerId="ADAL" clId="{C2121385-F015-48F2-AA32-0436CDFEEB6A}" dt="2020-12-18T16:07:33.612" v="77" actId="2696"/>
        <pc:sldMkLst>
          <pc:docMk/>
          <pc:sldMk cId="1503218427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3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Marketing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3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Feature</a:t>
            </a:r>
          </a:p>
          <a:p>
            <a:r>
              <a:rPr lang="en-US" dirty="0"/>
              <a:t>Image</a:t>
            </a:r>
          </a:p>
          <a:p>
            <a:r>
              <a:rPr lang="en-US" dirty="0"/>
              <a:t>Product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Product life cycle</a:t>
            </a:r>
          </a:p>
          <a:p>
            <a:r>
              <a:rPr lang="en-US" dirty="0"/>
              <a:t>Product/service planning</a:t>
            </a:r>
          </a:p>
          <a:p>
            <a:r>
              <a:rPr lang="en-US" dirty="0"/>
              <a:t>Prototype</a:t>
            </a:r>
          </a:p>
          <a:p>
            <a:r>
              <a:rPr lang="en-US" dirty="0"/>
              <a:t>Services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Product/Service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5F376A-9097-45EE-9ACA-8ECC5E6FED2F}">
  <ds:schemaRefs>
    <ds:schemaRef ds:uri="http://schemas.microsoft.com/office/2006/metadata/properties"/>
    <ds:schemaRef ds:uri="http://purl.org/dc/dcmitype/"/>
    <ds:schemaRef ds:uri="http://purl.org/dc/elements/1.1/"/>
    <ds:schemaRef ds:uri="d2816622-cc35-45ff-b38d-8694946a657f"/>
    <ds:schemaRef ds:uri="http://www.w3.org/XML/1998/namespace"/>
    <ds:schemaRef ds:uri="968dbe4d-483c-4bd7-8c7b-287a3305d3b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Ch. 3 Electronic Dictionary</vt:lpstr>
      <vt:lpstr>List of Ch. 3 Words</vt:lpstr>
      <vt:lpstr>Brand</vt:lpstr>
      <vt:lpstr>Feature</vt:lpstr>
      <vt:lpstr>Image</vt:lpstr>
      <vt:lpstr>Product</vt:lpstr>
      <vt:lpstr>Product Life Cycle</vt:lpstr>
      <vt:lpstr>Product/Service Planning</vt:lpstr>
      <vt:lpstr>Prototype</vt:lpstr>
      <vt:lpstr>Services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2020-12-18T16:08:50Z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